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37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D48D4-172F-4BCC-B0AC-FD2BDE7FC1A3}" type="datetimeFigureOut">
              <a:rPr lang="en-US" smtClean="0"/>
              <a:t>11/18/2021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C0264-737C-42E1-A3CE-5A2BAC4971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1434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D48D4-172F-4BCC-B0AC-FD2BDE7FC1A3}" type="datetimeFigureOut">
              <a:rPr lang="en-US" smtClean="0"/>
              <a:t>11/18/2021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C0264-737C-42E1-A3CE-5A2BAC4971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7706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D48D4-172F-4BCC-B0AC-FD2BDE7FC1A3}" type="datetimeFigureOut">
              <a:rPr lang="en-US" smtClean="0"/>
              <a:t>11/18/2021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C0264-737C-42E1-A3CE-5A2BAC4971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4419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:\1. Bilder Logos\2 Logos\1 Vitakraft_Logo 2014\Vitakraft_Logo\Unternehmen Logo\Vitakraft_Company_Logo_2014_Gray_100wide_PPT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8345" y="188643"/>
            <a:ext cx="2410420" cy="746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Gerade Verbindung 5"/>
          <p:cNvCxnSpPr/>
          <p:nvPr userDrawn="1"/>
        </p:nvCxnSpPr>
        <p:spPr>
          <a:xfrm>
            <a:off x="431800" y="1052736"/>
            <a:ext cx="11328829" cy="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945252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D48D4-172F-4BCC-B0AC-FD2BDE7FC1A3}" type="datetimeFigureOut">
              <a:rPr lang="en-US" smtClean="0"/>
              <a:t>11/18/2021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C0264-737C-42E1-A3CE-5A2BAC4971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9440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D48D4-172F-4BCC-B0AC-FD2BDE7FC1A3}" type="datetimeFigureOut">
              <a:rPr lang="en-US" smtClean="0"/>
              <a:t>11/18/2021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C0264-737C-42E1-A3CE-5A2BAC4971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5829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D48D4-172F-4BCC-B0AC-FD2BDE7FC1A3}" type="datetimeFigureOut">
              <a:rPr lang="en-US" smtClean="0"/>
              <a:t>11/18/2021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C0264-737C-42E1-A3CE-5A2BAC4971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0966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D48D4-172F-4BCC-B0AC-FD2BDE7FC1A3}" type="datetimeFigureOut">
              <a:rPr lang="en-US" smtClean="0"/>
              <a:t>11/18/2021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C0264-737C-42E1-A3CE-5A2BAC4971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1405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D48D4-172F-4BCC-B0AC-FD2BDE7FC1A3}" type="datetimeFigureOut">
              <a:rPr lang="en-US" smtClean="0"/>
              <a:t>11/18/2021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C0264-737C-42E1-A3CE-5A2BAC4971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2030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D48D4-172F-4BCC-B0AC-FD2BDE7FC1A3}" type="datetimeFigureOut">
              <a:rPr lang="en-US" smtClean="0"/>
              <a:t>11/18/2021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C0264-737C-42E1-A3CE-5A2BAC4971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6766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D48D4-172F-4BCC-B0AC-FD2BDE7FC1A3}" type="datetimeFigureOut">
              <a:rPr lang="en-US" smtClean="0"/>
              <a:t>11/18/2021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C0264-737C-42E1-A3CE-5A2BAC4971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0783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D48D4-172F-4BCC-B0AC-FD2BDE7FC1A3}" type="datetimeFigureOut">
              <a:rPr lang="en-US" smtClean="0"/>
              <a:t>11/18/2021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C0264-737C-42E1-A3CE-5A2BAC4971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59410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DD48D4-172F-4BCC-B0AC-FD2BDE7FC1A3}" type="datetimeFigureOut">
              <a:rPr lang="en-US" smtClean="0"/>
              <a:t>11/18/2021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3C0264-737C-42E1-A3CE-5A2BAC4971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1020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84132" y="1628801"/>
            <a:ext cx="2304256" cy="445691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847528" y="271271"/>
            <a:ext cx="6588732" cy="4875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Thanksgiving Campaign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99556" y="1628800"/>
            <a:ext cx="2295422" cy="443982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7828" y="1628801"/>
            <a:ext cx="2304256" cy="4456917"/>
          </a:xfrm>
          <a:prstGeom prst="rect">
            <a:avLst/>
          </a:prstGeom>
        </p:spPr>
      </p:pic>
      <p:pic>
        <p:nvPicPr>
          <p:cNvPr id="5" name="Vitakraft_Souprise_Thanksgiving_03.mp4" descr="Vitakraft_Souprise_Thanksgiving_03.mp4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36160" y="3392996"/>
            <a:ext cx="1836204" cy="1800200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TextBox 7"/>
          <p:cNvSpPr txBox="1"/>
          <p:nvPr/>
        </p:nvSpPr>
        <p:spPr>
          <a:xfrm>
            <a:off x="3791744" y="1259468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Facebook Posts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7338886" y="1259468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Facebook Videos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3293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4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10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</Words>
  <Application>Microsoft Office PowerPoint</Application>
  <PresentationFormat>Widescreen</PresentationFormat>
  <Paragraphs>3</Paragraphs>
  <Slides>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Times New Roman</vt:lpstr>
      <vt:lpstr>Office Theme</vt:lpstr>
      <vt:lpstr>PowerPoint Presentation</vt:lpstr>
    </vt:vector>
  </TitlesOfParts>
  <Company>Vitakraft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Gonzalez, Miguel</dc:creator>
  <cp:lastModifiedBy>Gonzalez, Miguel</cp:lastModifiedBy>
  <cp:revision>1</cp:revision>
  <dcterms:created xsi:type="dcterms:W3CDTF">2021-11-18T21:58:38Z</dcterms:created>
  <dcterms:modified xsi:type="dcterms:W3CDTF">2021-11-18T21:58:57Z</dcterms:modified>
</cp:coreProperties>
</file>